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CE03E-B49D-46CB-A38E-4D7F9345AE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5A718A-6A43-4F45-B9A8-6237BEFA742D}">
      <dgm:prSet phldrT="[Text]"/>
      <dgm:spPr/>
      <dgm:t>
        <a:bodyPr/>
        <a:lstStyle/>
        <a:p>
          <a:r>
            <a:rPr lang="en-US" dirty="0" smtClean="0"/>
            <a:t>Insert</a:t>
          </a:r>
          <a:endParaRPr lang="en-US" dirty="0"/>
        </a:p>
      </dgm:t>
    </dgm:pt>
    <dgm:pt modelId="{13657CE0-5448-46D8-91E8-EC06A2A61725}" type="parTrans" cxnId="{B3237890-0682-4EED-82ED-7034194F33FC}">
      <dgm:prSet/>
      <dgm:spPr/>
      <dgm:t>
        <a:bodyPr/>
        <a:lstStyle/>
        <a:p>
          <a:endParaRPr lang="en-US"/>
        </a:p>
      </dgm:t>
    </dgm:pt>
    <dgm:pt modelId="{E74CB4EB-04B3-45C2-B282-A67F421ABA39}" type="sibTrans" cxnId="{B3237890-0682-4EED-82ED-7034194F33FC}">
      <dgm:prSet/>
      <dgm:spPr/>
      <dgm:t>
        <a:bodyPr/>
        <a:lstStyle/>
        <a:p>
          <a:endParaRPr lang="en-US"/>
        </a:p>
      </dgm:t>
    </dgm:pt>
    <dgm:pt modelId="{66D09BAA-3022-41DD-8B01-D44F617528FE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3F05635E-C857-44B6-AC32-ED308365C33C}" type="parTrans" cxnId="{75B029B8-9705-473F-834E-DD20B5047362}">
      <dgm:prSet/>
      <dgm:spPr/>
      <dgm:t>
        <a:bodyPr/>
        <a:lstStyle/>
        <a:p>
          <a:endParaRPr lang="en-US"/>
        </a:p>
      </dgm:t>
    </dgm:pt>
    <dgm:pt modelId="{32DAB1DB-FDD8-49D9-8ECA-98D34B835A7D}" type="sibTrans" cxnId="{75B029B8-9705-473F-834E-DD20B5047362}">
      <dgm:prSet/>
      <dgm:spPr/>
      <dgm:t>
        <a:bodyPr/>
        <a:lstStyle/>
        <a:p>
          <a:endParaRPr lang="en-US"/>
        </a:p>
      </dgm:t>
    </dgm:pt>
    <dgm:pt modelId="{6D7DD7C1-3F23-4978-9B16-129118AD4912}">
      <dgm:prSet phldrT="[Text]"/>
      <dgm:spPr/>
      <dgm:t>
        <a:bodyPr/>
        <a:lstStyle/>
        <a:p>
          <a:r>
            <a:rPr lang="en-US" dirty="0" smtClean="0"/>
            <a:t>Record Audio</a:t>
          </a:r>
          <a:endParaRPr lang="en-US" dirty="0"/>
        </a:p>
      </dgm:t>
    </dgm:pt>
    <dgm:pt modelId="{CAE4CCFF-D13A-416C-B4D1-5621D1C4A975}" type="parTrans" cxnId="{606DF299-49D8-4061-A967-270279BED584}">
      <dgm:prSet/>
      <dgm:spPr/>
      <dgm:t>
        <a:bodyPr/>
        <a:lstStyle/>
        <a:p>
          <a:endParaRPr lang="en-US"/>
        </a:p>
      </dgm:t>
    </dgm:pt>
    <dgm:pt modelId="{C241C6BE-E7D4-4745-9705-30653B7E0E3D}" type="sibTrans" cxnId="{606DF299-49D8-4061-A967-270279BED584}">
      <dgm:prSet/>
      <dgm:spPr/>
      <dgm:t>
        <a:bodyPr/>
        <a:lstStyle/>
        <a:p>
          <a:endParaRPr lang="en-US"/>
        </a:p>
      </dgm:t>
    </dgm:pt>
    <dgm:pt modelId="{5ACAEDD2-D5C3-4805-ACC7-ADC5EB47FAED}" type="pres">
      <dgm:prSet presAssocID="{D62CE03E-B49D-46CB-A38E-4D7F9345AE6D}" presName="Name0" presStyleCnt="0">
        <dgm:presLayoutVars>
          <dgm:dir/>
          <dgm:animLvl val="lvl"/>
          <dgm:resizeHandles val="exact"/>
        </dgm:presLayoutVars>
      </dgm:prSet>
      <dgm:spPr/>
    </dgm:pt>
    <dgm:pt modelId="{76A064F2-6C63-47C0-AAC7-04DAC1AECC64}" type="pres">
      <dgm:prSet presAssocID="{345A718A-6A43-4F45-B9A8-6237BEFA742D}" presName="parTxOnly" presStyleLbl="node1" presStyleIdx="0" presStyleCnt="3" custScaleX="74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049D9-5AD7-4959-A475-DF82DD3C1444}" type="pres">
      <dgm:prSet presAssocID="{E74CB4EB-04B3-45C2-B282-A67F421ABA39}" presName="parTxOnlySpace" presStyleCnt="0"/>
      <dgm:spPr/>
    </dgm:pt>
    <dgm:pt modelId="{19147885-63EC-413A-B315-230C629CDB93}" type="pres">
      <dgm:prSet presAssocID="{66D09BAA-3022-41DD-8B01-D44F617528FE}" presName="parTxOnly" presStyleLbl="node1" presStyleIdx="1" presStyleCnt="3" custScaleX="84830" custLinFactNeighborX="-6863" custLinFactNeighborY="8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23DFF-F24A-4BA8-AC0C-0DBF30023D5B}" type="pres">
      <dgm:prSet presAssocID="{32DAB1DB-FDD8-49D9-8ECA-98D34B835A7D}" presName="parTxOnlySpace" presStyleCnt="0"/>
      <dgm:spPr/>
    </dgm:pt>
    <dgm:pt modelId="{6720629C-8D3F-4257-9E59-02AAAAFEF3C0}" type="pres">
      <dgm:prSet presAssocID="{6D7DD7C1-3F23-4978-9B16-129118AD491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3CC32-9EB6-4CE8-B344-5EEE2E506F19}" type="presOf" srcId="{D62CE03E-B49D-46CB-A38E-4D7F9345AE6D}" destId="{5ACAEDD2-D5C3-4805-ACC7-ADC5EB47FAED}" srcOrd="0" destOrd="0" presId="urn:microsoft.com/office/officeart/2005/8/layout/chevron1"/>
    <dgm:cxn modelId="{8B2065B4-8A24-491F-94F7-95101EA92AB5}" type="presOf" srcId="{66D09BAA-3022-41DD-8B01-D44F617528FE}" destId="{19147885-63EC-413A-B315-230C629CDB93}" srcOrd="0" destOrd="0" presId="urn:microsoft.com/office/officeart/2005/8/layout/chevron1"/>
    <dgm:cxn modelId="{4DA4DD05-BF69-4A38-AA23-75563FFB0AED}" type="presOf" srcId="{6D7DD7C1-3F23-4978-9B16-129118AD4912}" destId="{6720629C-8D3F-4257-9E59-02AAAAFEF3C0}" srcOrd="0" destOrd="0" presId="urn:microsoft.com/office/officeart/2005/8/layout/chevron1"/>
    <dgm:cxn modelId="{75B029B8-9705-473F-834E-DD20B5047362}" srcId="{D62CE03E-B49D-46CB-A38E-4D7F9345AE6D}" destId="{66D09BAA-3022-41DD-8B01-D44F617528FE}" srcOrd="1" destOrd="0" parTransId="{3F05635E-C857-44B6-AC32-ED308365C33C}" sibTransId="{32DAB1DB-FDD8-49D9-8ECA-98D34B835A7D}"/>
    <dgm:cxn modelId="{606DF299-49D8-4061-A967-270279BED584}" srcId="{D62CE03E-B49D-46CB-A38E-4D7F9345AE6D}" destId="{6D7DD7C1-3F23-4978-9B16-129118AD4912}" srcOrd="2" destOrd="0" parTransId="{CAE4CCFF-D13A-416C-B4D1-5621D1C4A975}" sibTransId="{C241C6BE-E7D4-4745-9705-30653B7E0E3D}"/>
    <dgm:cxn modelId="{7EC15008-A0D3-4F45-B393-FB1836401CF5}" type="presOf" srcId="{345A718A-6A43-4F45-B9A8-6237BEFA742D}" destId="{76A064F2-6C63-47C0-AAC7-04DAC1AECC64}" srcOrd="0" destOrd="0" presId="urn:microsoft.com/office/officeart/2005/8/layout/chevron1"/>
    <dgm:cxn modelId="{B3237890-0682-4EED-82ED-7034194F33FC}" srcId="{D62CE03E-B49D-46CB-A38E-4D7F9345AE6D}" destId="{345A718A-6A43-4F45-B9A8-6237BEFA742D}" srcOrd="0" destOrd="0" parTransId="{13657CE0-5448-46D8-91E8-EC06A2A61725}" sibTransId="{E74CB4EB-04B3-45C2-B282-A67F421ABA39}"/>
    <dgm:cxn modelId="{7FC2CBF7-9755-4713-946E-ED3CABE5C80A}" type="presParOf" srcId="{5ACAEDD2-D5C3-4805-ACC7-ADC5EB47FAED}" destId="{76A064F2-6C63-47C0-AAC7-04DAC1AECC64}" srcOrd="0" destOrd="0" presId="urn:microsoft.com/office/officeart/2005/8/layout/chevron1"/>
    <dgm:cxn modelId="{2769BBF4-EBD2-45FA-A196-AA2F7F9FBCFB}" type="presParOf" srcId="{5ACAEDD2-D5C3-4805-ACC7-ADC5EB47FAED}" destId="{08F049D9-5AD7-4959-A475-DF82DD3C1444}" srcOrd="1" destOrd="0" presId="urn:microsoft.com/office/officeart/2005/8/layout/chevron1"/>
    <dgm:cxn modelId="{96B5454D-9CED-4F24-863E-40B61FD8A75A}" type="presParOf" srcId="{5ACAEDD2-D5C3-4805-ACC7-ADC5EB47FAED}" destId="{19147885-63EC-413A-B315-230C629CDB93}" srcOrd="2" destOrd="0" presId="urn:microsoft.com/office/officeart/2005/8/layout/chevron1"/>
    <dgm:cxn modelId="{811F489A-B8C3-4BF3-BEEB-EB92E0BACD47}" type="presParOf" srcId="{5ACAEDD2-D5C3-4805-ACC7-ADC5EB47FAED}" destId="{3D623DFF-F24A-4BA8-AC0C-0DBF30023D5B}" srcOrd="3" destOrd="0" presId="urn:microsoft.com/office/officeart/2005/8/layout/chevron1"/>
    <dgm:cxn modelId="{F3AE848D-E40E-48A4-85FF-71F4EB373FFD}" type="presParOf" srcId="{5ACAEDD2-D5C3-4805-ACC7-ADC5EB47FAED}" destId="{6720629C-8D3F-4257-9E59-02AAAAFEF3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64F2-6C63-47C0-AAC7-04DAC1AECC64}">
      <dsp:nvSpPr>
        <dsp:cNvPr id="0" name=""/>
        <dsp:cNvSpPr/>
      </dsp:nvSpPr>
      <dsp:spPr>
        <a:xfrm>
          <a:off x="2947" y="0"/>
          <a:ext cx="3377338" cy="1122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Insert</a:t>
          </a:r>
          <a:endParaRPr lang="en-US" sz="3700" kern="1200" dirty="0"/>
        </a:p>
      </dsp:txBody>
      <dsp:txXfrm>
        <a:off x="564035" y="0"/>
        <a:ext cx="2255162" cy="1122176"/>
      </dsp:txXfrm>
    </dsp:sp>
    <dsp:sp modelId="{19147885-63EC-413A-B315-230C629CDB93}">
      <dsp:nvSpPr>
        <dsp:cNvPr id="0" name=""/>
        <dsp:cNvSpPr/>
      </dsp:nvSpPr>
      <dsp:spPr>
        <a:xfrm>
          <a:off x="2898118" y="0"/>
          <a:ext cx="3827548" cy="1122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Audio</a:t>
          </a:r>
          <a:endParaRPr lang="en-US" sz="3700" kern="1200" dirty="0"/>
        </a:p>
      </dsp:txBody>
      <dsp:txXfrm>
        <a:off x="3459206" y="0"/>
        <a:ext cx="2705372" cy="1122176"/>
      </dsp:txXfrm>
    </dsp:sp>
    <dsp:sp modelId="{6720629C-8D3F-4257-9E59-02AAAAFEF3C0}">
      <dsp:nvSpPr>
        <dsp:cNvPr id="0" name=""/>
        <dsp:cNvSpPr/>
      </dsp:nvSpPr>
      <dsp:spPr>
        <a:xfrm>
          <a:off x="6305430" y="0"/>
          <a:ext cx="4512022" cy="1122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Record Audio</a:t>
          </a:r>
          <a:endParaRPr lang="en-US" sz="3700" kern="1200" dirty="0"/>
        </a:p>
      </dsp:txBody>
      <dsp:txXfrm>
        <a:off x="6866518" y="0"/>
        <a:ext cx="3389846" cy="112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</a:t>
            </a:r>
            <a:r>
              <a:rPr lang="en-US" dirty="0" err="1" smtClean="0"/>
              <a:t>Inservice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3" b="91908" l="9222" r="92219">
                        <a14:foregroundMark x1="38905" y1="88150" x2="38905" y2="88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11" y="2463800"/>
            <a:ext cx="4406900" cy="439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8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to Add Narration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41091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laptop computers have a built in microphone but most desktop computers do not.</a:t>
            </a:r>
          </a:p>
          <a:p>
            <a:r>
              <a:rPr lang="en-US" sz="2400" dirty="0" smtClean="0"/>
              <a:t>An inexpensive (&lt;$15) headset with a microphone will work fine but a more expensive headset will improve sound quality and reduce/eliminate background noise.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Record </a:t>
            </a:r>
            <a:r>
              <a:rPr lang="en-US" sz="2400" dirty="0"/>
              <a:t>separate narration files for each slide</a:t>
            </a:r>
          </a:p>
          <a:p>
            <a:pPr lvl="1"/>
            <a:r>
              <a:rPr lang="en-US" sz="2400" dirty="0"/>
              <a:t>Multiple, smaller audio files load more quickly than one large one.</a:t>
            </a:r>
          </a:p>
          <a:p>
            <a:pPr lvl="1"/>
            <a:r>
              <a:rPr lang="en-US" sz="2400" dirty="0"/>
              <a:t>Narration will be tied directly to the slide being viewed. In a timed presentation, if a slide’s timing and the narration get out of sync, it’ll get back in tandem on the next </a:t>
            </a:r>
            <a:r>
              <a:rPr lang="en-US" sz="2400" dirty="0" smtClean="0"/>
              <a:t>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928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Audio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43" y="1778041"/>
            <a:ext cx="2521226" cy="31120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Menu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 Panel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Hardware </a:t>
            </a:r>
            <a:r>
              <a:rPr lang="en-US" dirty="0"/>
              <a:t>and </a:t>
            </a:r>
            <a:r>
              <a:rPr lang="en-US" dirty="0" smtClean="0"/>
              <a:t>Sound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Manage </a:t>
            </a:r>
            <a:r>
              <a:rPr lang="en-US" dirty="0"/>
              <a:t>Audio </a:t>
            </a:r>
            <a:r>
              <a:rPr lang="en-US" dirty="0" smtClean="0"/>
              <a:t>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38" y="1778040"/>
            <a:ext cx="8639175" cy="48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Audio in PPT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792145"/>
              </p:ext>
            </p:extLst>
          </p:nvPr>
        </p:nvGraphicFramePr>
        <p:xfrm>
          <a:off x="805587" y="1900076"/>
          <a:ext cx="10820400" cy="112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b="70941"/>
          <a:stretch/>
        </p:blipFill>
        <p:spPr>
          <a:xfrm>
            <a:off x="251792" y="2873920"/>
            <a:ext cx="11636444" cy="1901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975" y="5153231"/>
            <a:ext cx="24479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843" y="764373"/>
            <a:ext cx="9412357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Recording Audio</a:t>
            </a:r>
            <a:br>
              <a:rPr lang="en-US" dirty="0" smtClean="0"/>
            </a:br>
            <a:r>
              <a:rPr lang="en-US" dirty="0" smtClean="0"/>
              <a:t>in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384" y="2194561"/>
            <a:ext cx="7649816" cy="853440"/>
          </a:xfrm>
        </p:spPr>
        <p:txBody>
          <a:bodyPr/>
          <a:lstStyle/>
          <a:p>
            <a:r>
              <a:rPr lang="en-US" dirty="0" smtClean="0"/>
              <a:t>Start Menu</a:t>
            </a:r>
          </a:p>
          <a:p>
            <a:r>
              <a:rPr lang="en-US" dirty="0" smtClean="0"/>
              <a:t>Enter “Sound Recorder” in search 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9658"/>
          <a:stretch/>
        </p:blipFill>
        <p:spPr>
          <a:xfrm>
            <a:off x="146394" y="301487"/>
            <a:ext cx="3449053" cy="639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3105150"/>
            <a:ext cx="6240532" cy="10452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56384" y="4301657"/>
            <a:ext cx="7649816" cy="85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Record and save audio file</a:t>
            </a:r>
          </a:p>
          <a:p>
            <a:r>
              <a:rPr lang="en-US" dirty="0" smtClean="0"/>
              <a:t>Insert, Audio, Insert Audio on My PC…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Picture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3485321" cy="1245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picture</a:t>
            </a:r>
          </a:p>
          <a:p>
            <a:r>
              <a:rPr lang="en-US" dirty="0" smtClean="0"/>
              <a:t>Picture Tools Format</a:t>
            </a:r>
          </a:p>
          <a:p>
            <a:r>
              <a:rPr lang="en-US" dirty="0" smtClean="0"/>
              <a:t>Remove Background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26" t="2" r="42449" b="81100"/>
          <a:stretch/>
        </p:blipFill>
        <p:spPr>
          <a:xfrm>
            <a:off x="4171121" y="2057401"/>
            <a:ext cx="7517296" cy="13824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4208891"/>
            <a:ext cx="3485321" cy="124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Check bounding box and mark areas to keep or remove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926" t="32110" r="29731" b="24774"/>
          <a:stretch/>
        </p:blipFill>
        <p:spPr>
          <a:xfrm>
            <a:off x="4171121" y="3577040"/>
            <a:ext cx="3167269" cy="3154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77619" b="80821"/>
          <a:stretch/>
        </p:blipFill>
        <p:spPr>
          <a:xfrm>
            <a:off x="7656441" y="3619477"/>
            <a:ext cx="4031975" cy="19425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33391" y="3723861"/>
            <a:ext cx="1311966" cy="3180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49686" y="6208644"/>
            <a:ext cx="1311966" cy="3180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10" y="1715237"/>
            <a:ext cx="9345972" cy="49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Rehearse Timings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303664"/>
          </a:xfrm>
        </p:spPr>
        <p:txBody>
          <a:bodyPr>
            <a:normAutofit/>
          </a:bodyPr>
          <a:lstStyle/>
          <a:p>
            <a:r>
              <a:rPr lang="en-US" dirty="0" smtClean="0"/>
              <a:t>Complete entire presentation including any transitions and animations</a:t>
            </a:r>
          </a:p>
          <a:p>
            <a:r>
              <a:rPr lang="en-US" dirty="0" smtClean="0"/>
              <a:t>Slide Show, Rehearse Timings </a:t>
            </a:r>
            <a:r>
              <a:rPr lang="en-US" b="1" dirty="0" smtClean="0">
                <a:solidFill>
                  <a:srgbClr val="FF0000"/>
                </a:solidFill>
              </a:rPr>
              <a:t>(not Record Slide Show)</a:t>
            </a:r>
            <a:r>
              <a:rPr lang="en-US" dirty="0" smtClean="0"/>
              <a:t>, then click through the presentation as you want it to display.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01" t="1" r="53993" b="55854"/>
          <a:stretch/>
        </p:blipFill>
        <p:spPr>
          <a:xfrm>
            <a:off x="1030310" y="3498225"/>
            <a:ext cx="2459865" cy="322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5964" b="93882"/>
          <a:stretch/>
        </p:blipFill>
        <p:spPr>
          <a:xfrm>
            <a:off x="3969241" y="3580329"/>
            <a:ext cx="1826251" cy="447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69" t="43618" r="28950" b="40713"/>
          <a:stretch/>
        </p:blipFill>
        <p:spPr>
          <a:xfrm>
            <a:off x="3969241" y="4365940"/>
            <a:ext cx="5306096" cy="11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a Video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768" y="2194561"/>
            <a:ext cx="5208431" cy="2377439"/>
          </a:xfrm>
        </p:spPr>
        <p:txBody>
          <a:bodyPr>
            <a:normAutofit/>
          </a:bodyPr>
          <a:lstStyle/>
          <a:p>
            <a:r>
              <a:rPr lang="en-US" dirty="0" smtClean="0"/>
              <a:t>Complete all narrations and timings (using Rehearse Timings)</a:t>
            </a:r>
          </a:p>
          <a:p>
            <a:r>
              <a:rPr lang="en-US" dirty="0" smtClean="0"/>
              <a:t>File, Export, Create a Video</a:t>
            </a:r>
          </a:p>
          <a:p>
            <a:r>
              <a:rPr lang="en-US" dirty="0" smtClean="0"/>
              <a:t>Choose to “Use Recorded Timings and Narrations”</a:t>
            </a:r>
          </a:p>
          <a:p>
            <a:r>
              <a:rPr lang="en-US" dirty="0" smtClean="0"/>
              <a:t>Saves as an MP4 video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021" b="34023"/>
          <a:stretch/>
        </p:blipFill>
        <p:spPr>
          <a:xfrm>
            <a:off x="206104" y="2194561"/>
            <a:ext cx="6091664" cy="2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100</TotalTime>
  <Words>250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PowerPoint Inservice</vt:lpstr>
      <vt:lpstr>Preparing to Add Narration</vt:lpstr>
      <vt:lpstr>Check Your Audio Settings</vt:lpstr>
      <vt:lpstr>Recording Audio in PPT</vt:lpstr>
      <vt:lpstr>Recording Audio in Windows</vt:lpstr>
      <vt:lpstr>Removing Picture Background</vt:lpstr>
      <vt:lpstr>Smart Art</vt:lpstr>
      <vt:lpstr>Rehearse Timings</vt:lpstr>
      <vt:lpstr>Save As a Video File</vt:lpstr>
    </vt:vector>
  </TitlesOfParts>
  <Company>Johnson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Inservice</dc:title>
  <dc:creator>salyer, marsha</dc:creator>
  <cp:lastModifiedBy>salyer, marsha</cp:lastModifiedBy>
  <cp:revision>14</cp:revision>
  <dcterms:created xsi:type="dcterms:W3CDTF">2016-07-16T09:21:57Z</dcterms:created>
  <dcterms:modified xsi:type="dcterms:W3CDTF">2016-07-19T01:24:00Z</dcterms:modified>
</cp:coreProperties>
</file>